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59" r:id="rId6"/>
    <p:sldId id="260" r:id="rId7"/>
    <p:sldId id="264" r:id="rId8"/>
    <p:sldId id="263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0FFA-D866-561D-C345-2E0B9BE25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40208-ED5F-0B55-B91C-69F02AD60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C83B9-343E-C173-4C27-4C4C737B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8618-0D9D-4001-A976-A5EF2E7C765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EAE94-7F38-1B99-704C-DDCCCCD4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309AB-5655-7088-B808-6D2281DA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953-FE98-4567-B88A-1013FF67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7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D73F-4BCD-83B1-1632-D3A01679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78584-69A8-1526-1657-C978F4269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78267-F024-BF0C-56D9-B1C81763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8618-0D9D-4001-A976-A5EF2E7C765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DB666-FEC2-222D-6135-50EE950B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55BD1-F3E3-4DA9-4F59-8CE79F56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953-FE98-4567-B88A-1013FF67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92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218BD-6B83-0D03-5022-2965DC0CE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DD595-4191-2D1B-B43B-2574D13DC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71192-3EDA-6870-B611-C51CC7FD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8618-0D9D-4001-A976-A5EF2E7C765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36519-511E-4A89-E324-C1806C91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35634-3817-8F03-CCE9-BBD3D617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953-FE98-4567-B88A-1013FF67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3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0C24-F713-3306-44BD-EFB3B999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5D86-3707-08BC-23DC-44AEE59D5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63927-85B6-145E-46BD-5FD32324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8618-0D9D-4001-A976-A5EF2E7C765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78097-0630-7EAB-BA23-0AE1F9C6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B128C-F2BA-FF91-CA10-E752D0C1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953-FE98-4567-B88A-1013FF67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6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FF87-F7F7-0020-318C-F4801481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72EB5-AEFE-F4BB-78F5-B79A8C0FF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F48C-43BC-3DE6-71EB-0DAE9879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8618-0D9D-4001-A976-A5EF2E7C765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1ABA2-075D-F8EF-CD3E-7DD38B19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5CC3-7145-9B9F-0BED-F8D13A7C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953-FE98-4567-B88A-1013FF67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AE12-64E6-ED9E-F1D2-DD935233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D6B76-6DB4-9A0B-0F9C-1806302E3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E45A5-20B4-3748-3A59-7598C6F35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C8DDD-AE31-E727-3617-343BAA92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8618-0D9D-4001-A976-A5EF2E7C765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62987-CD74-2E62-5565-CFB30A95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5DFB9-3DE4-4B43-D0DD-BA66507C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953-FE98-4567-B88A-1013FF67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8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AE0B-DEF0-B738-E662-03737C52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0A13A-741D-2951-A598-5FAE41B8A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4CC23-9BE6-9D49-8F4E-0D15B15AC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87A21-276A-0A94-54FF-7027CFF7B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00F0E-EEB1-47F9-D5F7-5E68AD643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E8296-E568-1508-74E0-37A03583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8618-0D9D-4001-A976-A5EF2E7C765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5A55C-D7AA-209D-C7BC-F794061B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9A75B-21BB-A611-1AF1-18602AB5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953-FE98-4567-B88A-1013FF67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0F4E-E5AC-74A3-F980-125294F8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632AF-067F-C96B-D7C7-3D6D8F3D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8618-0D9D-4001-A976-A5EF2E7C765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9F4EA-CD9F-7201-4B3B-616FC75D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A44CD-4143-B49B-95CE-0BCE3834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953-FE98-4567-B88A-1013FF67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9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D5FAF9-F3DE-EDB5-C477-7748BF74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8618-0D9D-4001-A976-A5EF2E7C765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8100D-09DB-1754-8633-96109F1C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7EB6C-2FB8-5FDE-D1BE-700FF7F6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953-FE98-4567-B88A-1013FF67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8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FAC5-628B-1CF7-91D5-4D25F5DD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77C3-51C9-1D4A-F677-0F9F1BE37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25ABA-9024-483E-F28D-E50EB1796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D7EBD-865E-9A6F-4C4F-BBF5F4B5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8618-0D9D-4001-A976-A5EF2E7C765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72FC2-0D5E-5810-4C45-908BCE88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760D0-965F-BACC-E063-97C63C10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953-FE98-4567-B88A-1013FF67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6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E9B4-49F9-055D-DAEE-AC92E346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EA1E3-7EFB-C756-AD89-5A85F9A5F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7DD50-ADAF-BC18-05EC-C3FB4CB34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066D9-1BF3-84D9-BBBC-5199E865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8618-0D9D-4001-A976-A5EF2E7C765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B3F2E-9D8C-3C33-C7F9-07102EBE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9B681-FC30-7348-AB00-68B62A9B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953-FE98-4567-B88A-1013FF67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68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CD4A8-8341-0ACA-76DA-FE629E5E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551BE-8DB2-9D7D-1673-51B7737D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697E-2673-67C7-3F95-8ADA34DDE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08618-0D9D-4001-A976-A5EF2E7C7653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4A5B1-FF9C-3BBC-0A10-411A532E4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CB1E7-03DB-AB9C-FE14-3E067826C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A953-FE98-4567-B88A-1013FF67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9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E8DAF0-1257-5005-325D-F4CEE79D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03" y="3475299"/>
            <a:ext cx="2835571" cy="2835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DF0FB5-57D6-4365-4E07-99F7A355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95" y="3475299"/>
            <a:ext cx="2835571" cy="2835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43004-06CC-2DD3-8D5D-5EBF2A68D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4" y="451413"/>
            <a:ext cx="2835571" cy="2835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987B28-A6B4-8559-2CD5-FD222C355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05" y="451413"/>
            <a:ext cx="2835571" cy="2835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5798F8-D1C3-76FB-C7B1-3E9092EDF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1" y="3475299"/>
            <a:ext cx="2835571" cy="2835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D346E2-E8F8-E19F-B9F2-6E8C221793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87" y="451413"/>
            <a:ext cx="2835571" cy="28355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D8A0EE-BA66-A58A-BEA3-1B43E11C4B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96" y="451413"/>
            <a:ext cx="2835571" cy="2835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56143D-92AD-B75C-5104-19063E4A74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87" y="3475300"/>
            <a:ext cx="2835571" cy="28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0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E25BC-FC09-9131-2C03-CDE91B5C8C57}"/>
              </a:ext>
            </a:extLst>
          </p:cNvPr>
          <p:cNvSpPr txBox="1"/>
          <p:nvPr/>
        </p:nvSpPr>
        <p:spPr>
          <a:xfrm>
            <a:off x="376518" y="34065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3F5AFF-AD79-A260-A63C-AA3B41C41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E25BC-FC09-9131-2C03-CDE91B5C8C57}"/>
              </a:ext>
            </a:extLst>
          </p:cNvPr>
          <p:cNvSpPr txBox="1"/>
          <p:nvPr/>
        </p:nvSpPr>
        <p:spPr>
          <a:xfrm>
            <a:off x="376518" y="34065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Joseph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C1E53-26FB-CE36-E9A3-32E3D3FD9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E25BC-FC09-9131-2C03-CDE91B5C8C57}"/>
              </a:ext>
            </a:extLst>
          </p:cNvPr>
          <p:cNvSpPr txBox="1"/>
          <p:nvPr/>
        </p:nvSpPr>
        <p:spPr>
          <a:xfrm>
            <a:off x="376518" y="34065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Shepherd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09F069-7818-C353-4C9A-FFD48C3E5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3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E25BC-FC09-9131-2C03-CDE91B5C8C57}"/>
              </a:ext>
            </a:extLst>
          </p:cNvPr>
          <p:cNvSpPr txBox="1"/>
          <p:nvPr/>
        </p:nvSpPr>
        <p:spPr>
          <a:xfrm>
            <a:off x="376518" y="34065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Wise Men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EBB04-61C7-5DA1-9189-7780A2E5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E25BC-FC09-9131-2C03-CDE91B5C8C57}"/>
              </a:ext>
            </a:extLst>
          </p:cNvPr>
          <p:cNvSpPr txBox="1"/>
          <p:nvPr/>
        </p:nvSpPr>
        <p:spPr>
          <a:xfrm>
            <a:off x="376518" y="34065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Innkeeper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14EA8-75B9-7414-921B-0D64B47A8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5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E25BC-FC09-9131-2C03-CDE91B5C8C57}"/>
              </a:ext>
            </a:extLst>
          </p:cNvPr>
          <p:cNvSpPr txBox="1"/>
          <p:nvPr/>
        </p:nvSpPr>
        <p:spPr>
          <a:xfrm>
            <a:off x="376518" y="34065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King Herod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023C64-3838-203A-68E1-B6D5FB30E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6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E25BC-FC09-9131-2C03-CDE91B5C8C57}"/>
              </a:ext>
            </a:extLst>
          </p:cNvPr>
          <p:cNvSpPr txBox="1"/>
          <p:nvPr/>
        </p:nvSpPr>
        <p:spPr>
          <a:xfrm>
            <a:off x="376518" y="340659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Elizabeth &amp;</a:t>
            </a:r>
          </a:p>
          <a:p>
            <a:r>
              <a:rPr lang="en-GB" sz="3200" b="1" dirty="0"/>
              <a:t>Zechariah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1DD5EF-398B-744E-E5EE-1133DDD45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2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E25BC-FC09-9131-2C03-CDE91B5C8C57}"/>
              </a:ext>
            </a:extLst>
          </p:cNvPr>
          <p:cNvSpPr txBox="1"/>
          <p:nvPr/>
        </p:nvSpPr>
        <p:spPr>
          <a:xfrm>
            <a:off x="376518" y="340659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John the Baptist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7EB37-FB89-042C-B64B-A7407C661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0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Joy Marshall</dc:creator>
  <cp:lastModifiedBy>Sarah Joy Marshall</cp:lastModifiedBy>
  <cp:revision>1</cp:revision>
  <dcterms:created xsi:type="dcterms:W3CDTF">2023-10-26T20:52:37Z</dcterms:created>
  <dcterms:modified xsi:type="dcterms:W3CDTF">2023-10-26T20:53:36Z</dcterms:modified>
</cp:coreProperties>
</file>